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seriously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 a way that is not joking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answered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Said something to someone as a reply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knot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The place where</a:t>
                      </a:r>
                      <a:r>
                        <a:rPr lang="en-US" sz="2400" baseline="0" dirty="0" smtClean="0"/>
                        <a:t> two pieces of string have been tied together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lonely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Unhappy because you’re alone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6" name="Picture 12" descr="C:\Documents and Settings\Erin Coffman\Local Settings\Temporary Internet Files\Content.IE5\OYN70FI8\MP9004486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04800"/>
            <a:ext cx="1905000" cy="1270000"/>
          </a:xfrm>
          <a:prstGeom prst="rect">
            <a:avLst/>
          </a:prstGeom>
          <a:noFill/>
        </p:spPr>
      </p:pic>
      <p:pic>
        <p:nvPicPr>
          <p:cNvPr id="1037" name="Picture 13" descr="C:\Documents and Settings\Erin Coffman\Local Settings\Temporary Internet Files\Content.IE5\37EZLBLT\MC9000890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828800"/>
            <a:ext cx="838200" cy="1475767"/>
          </a:xfrm>
          <a:prstGeom prst="rect">
            <a:avLst/>
          </a:prstGeom>
          <a:noFill/>
        </p:spPr>
      </p:pic>
      <p:pic>
        <p:nvPicPr>
          <p:cNvPr id="1038" name="Picture 14" descr="C:\Documents and Settings\Erin Coffman\Local Settings\Temporary Internet Files\Content.IE5\P0HIDW1L\MP90030963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2133600" cy="1521968"/>
          </a:xfrm>
          <a:prstGeom prst="rect">
            <a:avLst/>
          </a:prstGeom>
          <a:noFill/>
        </p:spPr>
      </p:pic>
      <p:pic>
        <p:nvPicPr>
          <p:cNvPr id="2" name="Picture 15" descr="C:\Documents and Settings\Erin Coffman\Local Settings\Temporary Internet Files\Content.IE5\37EZLBLT\MC90007880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486400"/>
            <a:ext cx="802419" cy="1042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heavily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With a lot of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guessed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Made a prediction</a:t>
                      </a:r>
                      <a:r>
                        <a:rPr lang="en-US" sz="2400" baseline="0" dirty="0" smtClean="0"/>
                        <a:t> about the answer of a question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planning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Thinking about or deciding on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copy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do what someone else is doing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1" name="Picture 13" descr="C:\Program Files\Microsoft Office\MEDIA\CAGCAT10\j018742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04800"/>
            <a:ext cx="1262025" cy="1309179"/>
          </a:xfrm>
          <a:prstGeom prst="rect">
            <a:avLst/>
          </a:prstGeom>
          <a:noFill/>
        </p:spPr>
      </p:pic>
      <p:pic>
        <p:nvPicPr>
          <p:cNvPr id="2062" name="Picture 14" descr="C:\Documents and Settings\Erin Coffman\Local Settings\Temporary Internet Files\Content.IE5\P0HIDW1L\MM900178141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981200"/>
            <a:ext cx="1238250" cy="1362075"/>
          </a:xfrm>
          <a:prstGeom prst="rect">
            <a:avLst/>
          </a:prstGeom>
          <a:noFill/>
        </p:spPr>
      </p:pic>
      <p:pic>
        <p:nvPicPr>
          <p:cNvPr id="2" name="Picture 15" descr="C:\Documents and Settings\Erin Coffman\Local Settings\Temporary Internet Files\Content.IE5\37EZLBLT\MC90005528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657600"/>
            <a:ext cx="1112822" cy="1152054"/>
          </a:xfrm>
          <a:prstGeom prst="rect">
            <a:avLst/>
          </a:prstGeom>
          <a:noFill/>
        </p:spPr>
      </p:pic>
      <p:pic>
        <p:nvPicPr>
          <p:cNvPr id="3" name="Picture 16" descr="C:\Documents and Settings\Erin Coffman\Local Settings\Temporary Internet Files\Content.IE5\YC60P230\MC90021210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334000"/>
            <a:ext cx="1509924" cy="1142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64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159</cp:revision>
  <dcterms:created xsi:type="dcterms:W3CDTF">2014-02-24T21:15:13Z</dcterms:created>
  <dcterms:modified xsi:type="dcterms:W3CDTF">2014-04-07T17:47:15Z</dcterms:modified>
</cp:coreProperties>
</file>